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s-S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39A3E0-3D22-2942-8C86-AB9A55067D36}" v="16" dt="2019-04-02T17:39:30.3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0214" autoAdjust="0"/>
  </p:normalViewPr>
  <p:slideViewPr>
    <p:cSldViewPr snapToGrid="0" snapToObjects="1">
      <p:cViewPr varScale="1">
        <p:scale>
          <a:sx n="60" d="100"/>
          <a:sy n="60" d="100"/>
        </p:scale>
        <p:origin x="123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6BE44AD-7D6F-C346-9996-C985C49E9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DFB49A3C-2B07-014B-8A0C-C558FD9D3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SV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2575582E-2CC3-4B43-9F45-C13D6B5C5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94EB6D44-0338-B44F-BF6E-6F3A90634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326BB101-80F5-CA40-AC84-00A681E18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5550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DFCAEE9-46BB-F847-A483-3AAEE46CE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EB2BB96D-547C-164D-8BEA-97B4DF613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29AD716E-44DA-DA47-B1E7-127E9087E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63417AA6-E547-384C-A4DB-B4BC4799D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3D22AD32-A8AE-AA4A-AA07-A4928D70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135320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="" xmlns:a16="http://schemas.microsoft.com/office/drawing/2014/main" id="{0E36C57A-40CB-394D-AFAC-8DFC562E69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902C12D3-F77E-1149-9360-836B13E42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C0027CFF-3BBA-DC4D-9A29-4957E1D5D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13D53704-0E36-AF4E-B98D-B53520320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DBF8A79F-A19F-9347-AC46-C1289A039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439952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848E591B-B354-1147-A11C-3068EC950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245B7222-B231-0743-A5E8-37A3FFF0B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01AB644F-AC2C-814C-8573-732539A1E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9FCC4C5E-E1F0-BC4D-B1AA-22D9B2A8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3141A080-8B77-144E-AB14-3FB19ED41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739301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FB95A2D3-7DD9-5C47-9E05-821EAD5E4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89820EAE-6275-C44F-87F8-5679469C7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158026ED-E5C2-CC4D-9135-05A67ACDD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943B5C1B-4FB4-EC4C-8E75-67140F890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1D2F850E-B07A-7444-9E7A-E9730176B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13424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495FCE6-BD55-0441-938E-1982FB002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58CF9EC4-DFEE-5244-9EB2-4D0251B12B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DE3E8C5A-6BA7-1A41-A036-C635F0074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91D8C802-A8B0-C846-A781-41636DAC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34745356-FFC3-624C-B204-57EC4A11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0F20F51C-E194-0B40-863D-2656A55B6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715527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E54470C-9826-0C40-A35B-7C4BBC823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316C5386-3D31-DA4C-A952-C00C585C6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93C5115B-99F1-5144-AFC3-E1A2AF29C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5" name="Marcador de texto 4">
            <a:extLst>
              <a:ext uri="{FF2B5EF4-FFF2-40B4-BE49-F238E27FC236}">
                <a16:creationId xmlns="" xmlns:a16="http://schemas.microsoft.com/office/drawing/2014/main" id="{75F1DD32-933C-C244-814F-6DA9708EE6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="" xmlns:a16="http://schemas.microsoft.com/office/drawing/2014/main" id="{0FEE2566-2222-0F40-B8FE-993D2CB07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7" name="Marcador de fecha 6">
            <a:extLst>
              <a:ext uri="{FF2B5EF4-FFF2-40B4-BE49-F238E27FC236}">
                <a16:creationId xmlns="" xmlns:a16="http://schemas.microsoft.com/office/drawing/2014/main" id="{59385C47-C387-FD43-90AE-B1B15A446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253DA6FD-B9F9-6245-BEC9-5E24A1B4F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D2EA4EC4-7408-5043-B19A-99E32930E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468807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9536B40-2AFC-2847-8D4A-FB1B9E490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5F4E643C-A3C2-874C-8F84-A02C6402E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96365C61-BAC8-074B-8EC6-50640680C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513C4D46-863A-7045-B786-9762CA19C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170085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="" xmlns:a16="http://schemas.microsoft.com/office/drawing/2014/main" id="{7BDDF129-6CF8-4F45-BCDB-A26D85C44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3" name="Marcador de pie de página 2">
            <a:extLst>
              <a:ext uri="{FF2B5EF4-FFF2-40B4-BE49-F238E27FC236}">
                <a16:creationId xmlns="" xmlns:a16="http://schemas.microsoft.com/office/drawing/2014/main" id="{2C50D605-DB9A-E645-9584-54A9832E5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="" xmlns:a16="http://schemas.microsoft.com/office/drawing/2014/main" id="{AEF807B6-DA94-9E44-9A6A-F812604F7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707103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D7A3D465-7F16-4040-8D18-8EA843FF0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7964793E-3FDC-F449-81AC-D20BE6524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F32CF889-C535-B745-BA79-3AA1FCBB5D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567D2849-D8B7-434E-8510-2AA796FD4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CCD0FFA1-335A-7D4B-866C-ED2447AC5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15C0AD45-3996-524A-A192-E74C6D86A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285598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F9C0483-91B3-D147-A94A-D2FCD0BAB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="" xmlns:a16="http://schemas.microsoft.com/office/drawing/2014/main" id="{337BE794-AC05-D441-A82D-F6C5AD71A0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SV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419D3B3E-6238-1148-B243-AB6E123285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1060247E-0C65-A74A-8FBB-DD6AE514F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B435414B-C4F9-9D47-949B-C05462F91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0DC55197-7448-9946-8ACF-D46A37BF4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158902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="" xmlns:a16="http://schemas.microsoft.com/office/drawing/2014/main" id="{222E5030-56D4-9345-AE76-5570A03F3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A88EED59-ED31-2240-BB7B-A1E1244B1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FF05C044-B0E3-2848-BB7C-010F97E3D3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D94A3-C22A-234C-A43E-54B4706ABD5D}" type="datetimeFigureOut">
              <a:rPr lang="es-SV" smtClean="0"/>
              <a:t>11/04/2019</a:t>
            </a:fld>
            <a:endParaRPr lang="es-SV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5D8014BD-9D7C-D743-AFA0-29FBD8476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SV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1E1B7C21-D390-B14A-8B09-6CF57922AC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9924C-D907-4D4D-AB98-CF36948824B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567571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S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736B403-69BF-5C4F-805C-E2709FAA69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C6A0B668-6FE6-194A-825E-07D2F31299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SV"/>
          </a:p>
        </p:txBody>
      </p:sp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A1EDEBD8-CBAD-4340-8268-96DE5059A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287" y="0"/>
            <a:ext cx="40014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8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SV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459" y="0"/>
            <a:ext cx="3872677" cy="6874002"/>
          </a:xfrm>
        </p:spPr>
      </p:pic>
    </p:spTree>
    <p:extLst>
      <p:ext uri="{BB962C8B-B14F-4D97-AF65-F5344CB8AC3E}">
        <p14:creationId xmlns:p14="http://schemas.microsoft.com/office/powerpoint/2010/main" val="22009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SV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169" y="0"/>
            <a:ext cx="3863662" cy="6858000"/>
          </a:xfrm>
        </p:spPr>
      </p:pic>
    </p:spTree>
    <p:extLst>
      <p:ext uri="{BB962C8B-B14F-4D97-AF65-F5344CB8AC3E}">
        <p14:creationId xmlns:p14="http://schemas.microsoft.com/office/powerpoint/2010/main" val="59131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SV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966" y="0"/>
            <a:ext cx="3863662" cy="6858000"/>
          </a:xfrm>
        </p:spPr>
      </p:pic>
    </p:spTree>
    <p:extLst>
      <p:ext uri="{BB962C8B-B14F-4D97-AF65-F5344CB8AC3E}">
        <p14:creationId xmlns:p14="http://schemas.microsoft.com/office/powerpoint/2010/main" val="9460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C51C64CC-F442-5D42-AE4C-1235B6A0F755}"/>
              </a:ext>
            </a:extLst>
          </p:cNvPr>
          <p:cNvSpPr txBox="1"/>
          <p:nvPr/>
        </p:nvSpPr>
        <p:spPr>
          <a:xfrm>
            <a:off x="4278923" y="808892"/>
            <a:ext cx="6623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SV" dirty="0"/>
              <a:t>Texto de muy pequeño</a:t>
            </a:r>
          </a:p>
        </p:txBody>
      </p:sp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923" y="0"/>
            <a:ext cx="3888718" cy="6902475"/>
          </a:xfrm>
        </p:spPr>
      </p:pic>
    </p:spTree>
    <p:extLst>
      <p:ext uri="{BB962C8B-B14F-4D97-AF65-F5344CB8AC3E}">
        <p14:creationId xmlns:p14="http://schemas.microsoft.com/office/powerpoint/2010/main" val="276313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="" xmlns:a16="http://schemas.microsoft.com/office/drawing/2014/main" id="{BFC8A67E-6E6A-2B43-A5B0-45B349D58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7305" y="0"/>
            <a:ext cx="4001426" cy="6858000"/>
          </a:xfrm>
        </p:spPr>
      </p:pic>
    </p:spTree>
    <p:extLst>
      <p:ext uri="{BB962C8B-B14F-4D97-AF65-F5344CB8AC3E}">
        <p14:creationId xmlns:p14="http://schemas.microsoft.com/office/powerpoint/2010/main" val="3200678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3A9E9CE0-F1AE-D049-A277-37B54A7EE749}"/>
              </a:ext>
            </a:extLst>
          </p:cNvPr>
          <p:cNvSpPr txBox="1"/>
          <p:nvPr/>
        </p:nvSpPr>
        <p:spPr>
          <a:xfrm>
            <a:off x="3048000" y="1688122"/>
            <a:ext cx="6623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SV" dirty="0"/>
              <a:t>Texto de muy pequeño</a:t>
            </a:r>
          </a:p>
        </p:txBody>
      </p:sp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409" y="0"/>
            <a:ext cx="3888719" cy="6902476"/>
          </a:xfrm>
        </p:spPr>
      </p:pic>
    </p:spTree>
    <p:extLst>
      <p:ext uri="{BB962C8B-B14F-4D97-AF65-F5344CB8AC3E}">
        <p14:creationId xmlns:p14="http://schemas.microsoft.com/office/powerpoint/2010/main" val="2613879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47F46A7-DD58-444D-AFE5-67148DFA0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SV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169" y="0"/>
            <a:ext cx="3863662" cy="6858000"/>
          </a:xfrm>
        </p:spPr>
      </p:pic>
    </p:spTree>
    <p:extLst>
      <p:ext uri="{BB962C8B-B14F-4D97-AF65-F5344CB8AC3E}">
        <p14:creationId xmlns:p14="http://schemas.microsoft.com/office/powerpoint/2010/main" val="168525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A79C410-4519-6B47-8CAD-1DE485400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SV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169" y="0"/>
            <a:ext cx="3863662" cy="6858000"/>
          </a:xfrm>
        </p:spPr>
      </p:pic>
    </p:spTree>
    <p:extLst>
      <p:ext uri="{BB962C8B-B14F-4D97-AF65-F5344CB8AC3E}">
        <p14:creationId xmlns:p14="http://schemas.microsoft.com/office/powerpoint/2010/main" val="98873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169" y="0"/>
            <a:ext cx="38636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3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="" xmlns:a16="http://schemas.microsoft.com/office/drawing/2014/main" id="{0DA3C2CD-3637-CD42-AC9D-C311F2FF6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78" y="2617665"/>
            <a:ext cx="1970452" cy="3302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169" y="0"/>
            <a:ext cx="38636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282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SV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169" y="0"/>
            <a:ext cx="3863662" cy="6858000"/>
          </a:xfrm>
        </p:spPr>
      </p:pic>
    </p:spTree>
    <p:extLst>
      <p:ext uri="{BB962C8B-B14F-4D97-AF65-F5344CB8AC3E}">
        <p14:creationId xmlns:p14="http://schemas.microsoft.com/office/powerpoint/2010/main" val="207410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</Words>
  <Application>Microsoft Office PowerPoint</Application>
  <PresentationFormat>Panorámica</PresentationFormat>
  <Paragraphs>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Mardoqueo Carranza</dc:creator>
  <cp:lastModifiedBy>web soporte</cp:lastModifiedBy>
  <cp:revision>4</cp:revision>
  <dcterms:created xsi:type="dcterms:W3CDTF">2019-04-02T17:20:49Z</dcterms:created>
  <dcterms:modified xsi:type="dcterms:W3CDTF">2019-04-11T17:03:37Z</dcterms:modified>
</cp:coreProperties>
</file>

<file path=docProps/thumbnail.jpeg>
</file>